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0" r:id="rId40"/>
    <p:sldId id="290" r:id="rId41"/>
    <p:sldId id="291" r:id="rId42"/>
    <p:sldId id="294" r:id="rId43"/>
    <p:sldId id="292" r:id="rId44"/>
    <p:sldId id="295" r:id="rId45"/>
    <p:sldId id="311" r:id="rId46"/>
    <p:sldId id="313" r:id="rId47"/>
    <p:sldId id="315" r:id="rId48"/>
    <p:sldId id="296" r:id="rId49"/>
    <p:sldId id="297" r:id="rId50"/>
    <p:sldId id="298" r:id="rId51"/>
    <p:sldId id="317" r:id="rId52"/>
    <p:sldId id="30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9016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of each timestep is</a:t>
            </a:r>
          </a:p>
          <a:p>
            <a:r>
              <a:rPr lang="en-US" dirty="0"/>
              <a:t>It uses a single layer feedforward network with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the output of the LSTM/GRU is fed into the feedforward network</a:t>
            </a:r>
          </a:p>
          <a:p>
            <a:r>
              <a:rPr lang="en-US" dirty="0"/>
              <a:t>The output of the feedforward network is a single value that is saved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Repeat for all timesteps in your segment (e.g. sentence, tweet, Yelp review)</a:t>
            </a:r>
          </a:p>
          <a:p>
            <a:r>
              <a:rPr lang="en-US" dirty="0"/>
              <a:t>Calculate a </a:t>
            </a:r>
            <a:r>
              <a:rPr lang="en-US" dirty="0" err="1"/>
              <a:t>softmax</a:t>
            </a:r>
            <a:r>
              <a:rPr lang="en-US" dirty="0"/>
              <a:t> over all saved outputs from the attention network to generate weights representing how important each timestep was</a:t>
            </a:r>
          </a:p>
          <a:p>
            <a:r>
              <a:rPr lang="en-US" dirty="0"/>
              <a:t>Multiply the output at each timestep with its importance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 fontScale="925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weights for the attention network are set to a vector that represents “context” (dot product measures similarity)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3215</Words>
  <Application>Microsoft Office PowerPoint</Application>
  <PresentationFormat>Widescreen</PresentationFormat>
  <Paragraphs>324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260</cp:revision>
  <dcterms:created xsi:type="dcterms:W3CDTF">2017-04-05T23:11:45Z</dcterms:created>
  <dcterms:modified xsi:type="dcterms:W3CDTF">2017-04-10T23:45:30Z</dcterms:modified>
</cp:coreProperties>
</file>